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8" r:id="rId8"/>
    <p:sldId id="261" r:id="rId9"/>
    <p:sldId id="264" r:id="rId10"/>
    <p:sldId id="262" r:id="rId11"/>
    <p:sldId id="271" r:id="rId12"/>
    <p:sldId id="272" r:id="rId13"/>
    <p:sldId id="273" r:id="rId14"/>
    <p:sldId id="269" r:id="rId15"/>
    <p:sldId id="270" r:id="rId16"/>
    <p:sldId id="263" r:id="rId17"/>
    <p:sldId id="266" r:id="rId18"/>
    <p:sldId id="265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3" autoAdjust="0"/>
    <p:restoredTop sz="94660"/>
  </p:normalViewPr>
  <p:slideViewPr>
    <p:cSldViewPr snapToGrid="0">
      <p:cViewPr varScale="1">
        <p:scale>
          <a:sx n="91" d="100"/>
          <a:sy n="91" d="100"/>
        </p:scale>
        <p:origin x="63" y="3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jpeg>
</file>

<file path=ppt/media/image2.pn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D776A-5AF4-4C0F-9F2B-D4FDB7496B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F5F44A-4012-404C-8DC1-2495E9F67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F145C-D75D-4056-9776-E1C3F4651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70845-3C6C-48CC-89F7-95C013DD2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B1B0B-A6BD-45D4-80BA-EADEB35D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480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906E3-B16A-4CF5-AA26-C3B27F290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ECE710-77B2-4865-8CC5-0E1009978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6E009B-8F2A-49AC-8296-E072A84C3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EE9B2-852A-4E3E-8F42-7F7795B6B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D570F-CDF4-44F6-AA2B-15223360A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45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646285-D91E-4599-B8E8-1F4AFEAD8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4D6F4-F928-4343-AE54-9E90F39A0E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C89A5-9843-445A-BCEA-707F81FD0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95C45B-870E-4191-BA7D-78C4CDB45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2BE67-62AC-4995-B065-459E02A60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972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8C3A-6717-4281-BDA6-75CD2DC86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AF73B-B84E-4BDF-B8B2-E4EAB605AA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1C3CB5-FD70-431D-A79E-5160051E2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544AF-BDA1-42A1-AE48-CC6B0CD1C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F9442-C442-4106-84B7-9BEF2AF0A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05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F50F4-3173-4C82-A899-A1FB04E60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4B62E-D304-4C9B-8A64-FD31ED541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8D73B-F29D-46E4-A2C5-42DAF015A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321958-AF41-4A7F-9D24-E94191E10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AA16EE-9C90-4949-9738-D41A507BD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26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C2366-0A59-48AB-A7E3-EBB0CCEB0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0AA09-0C82-4882-8BDF-299CCE46A7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2BE81D-0A87-46CF-84ED-6BFD3AA6D2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61107B-2E98-488E-A218-FB22A2E22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045B26-2F6A-49C5-910A-47588F3B5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0B534-CC8A-4AE5-969E-7BAEDBC87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038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EDC5E-E5A2-433C-A074-78B9BC93D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CCA693-5D0D-4770-96E6-561E738B5A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274DBA-D659-45E9-AF67-97C26A526E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4EEC7C-2CE7-4551-AC28-BAC399E34C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F95A4A-A1A5-4997-8861-D87EEDD988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C3BE15-F000-41DE-96B8-236C94317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391B950-6A22-4BB9-9C20-EC9B262A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3EB963-3294-4B3E-9C5E-68F60DF02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063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FC5D-8DA0-4777-BD7A-C7642483C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431F2D-3DC9-4F62-9ABA-64C5DF001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C64F57-5DB9-40EE-8059-1E26E331C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F5DDBC-2271-4CD4-957D-0F1CA92F4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931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D7E152-82AD-4B99-A9CF-ECE011D2B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B7F2CF-0BC3-4528-BBD0-A0666E6D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ABECA-EF3E-44B1-BC33-1FAF08304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94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7536-8F70-4C27-926A-44D73E241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7704A-04F0-45BC-B767-9B2741292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DC62C1-5818-457F-9223-51364EA13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708AEC-2B15-451E-A490-EBD3B4AFB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B81C34-B24B-4D69-A0B7-7B2F41997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3B40B-010B-4A56-AF6B-47EFFD957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3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A532-6B2B-4A0F-9BB0-724B92266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E59244-863E-4C34-BAD8-4ED897CA68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3576BE-AA76-4453-B38E-D8149B94C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3EF675-967B-4D14-A733-4EFA0B584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DBDB5-EA09-4B5F-A957-C0F2C441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AAF2B-79E1-458D-B446-A3FDC1B52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516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8000"/>
            <a:lum/>
          </a:blip>
          <a:srcRect/>
          <a:stretch>
            <a:fillRect t="-71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16246A-2E70-4E28-9E60-9F516371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B831C5-872F-4234-9B30-8C3176351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D9EE62-6554-4184-BF84-F259D5C93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3D6483-83AD-4F1D-A861-C7BE8BCF8648}" type="datetimeFigureOut">
              <a:rPr lang="en-US" smtClean="0"/>
              <a:t>3/10/2019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CA8C43-FE1E-4040-AF07-88461F9E90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5BED4-4FD9-46CA-BDD9-911E152625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F8D23D-79D0-4782-8378-440CF7B8B7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792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5.xml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3.jp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4.jpe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5.jpe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1AB73-E7B9-4F8D-A796-614F6FC9E1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Playing Card Detection and Identification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3444C8-D08D-4C9C-B25B-BE0B5021063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Dan Snyder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132A46D-B6E4-4B09-8658-9A5A24A4DA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03"/>
    </mc:Choice>
    <mc:Fallback>
      <p:transition spd="slow" advTm="9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4F05-F05C-4C3D-BE13-3F895AF26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Threshold</a:t>
            </a:r>
          </a:p>
          <a:p>
            <a:r>
              <a:rPr lang="en-US" dirty="0"/>
              <a:t>Find  &amp; Arrange Corners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6F0C9D-A0BE-4BF1-B805-3415BCC83D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07" t="2548" r="4694" b="4900"/>
          <a:stretch/>
        </p:blipFill>
        <p:spPr>
          <a:xfrm>
            <a:off x="5218386" y="1103586"/>
            <a:ext cx="6395546" cy="4782490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87C2B6BC-4759-4E2A-ADB1-E096DC053E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311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81"/>
    </mc:Choice>
    <mc:Fallback>
      <p:transition spd="slow" advTm="68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and Arrange Corners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E89FB6-9AF9-41B0-8832-B4F6598F9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9417" cy="4351338"/>
          </a:xfrm>
        </p:spPr>
        <p:txBody>
          <a:bodyPr/>
          <a:lstStyle/>
          <a:p>
            <a:r>
              <a:rPr lang="en-US" dirty="0"/>
              <a:t>Find edges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1B719E-9B0E-487A-812A-CAF1F90E25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8" t="21301" r="12530" b="12965"/>
          <a:stretch/>
        </p:blipFill>
        <p:spPr>
          <a:xfrm>
            <a:off x="4677103" y="1392565"/>
            <a:ext cx="6385035" cy="459302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222B22D-F4CB-46DD-8781-8F0D3E5376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344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70"/>
    </mc:Choice>
    <mc:Fallback>
      <p:transition spd="slow" advTm="72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and Arrange Corners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E89FB6-9AF9-41B0-8832-B4F6598F9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907220" cy="4351338"/>
          </a:xfrm>
        </p:spPr>
        <p:txBody>
          <a:bodyPr/>
          <a:lstStyle/>
          <a:p>
            <a:r>
              <a:rPr lang="en-US" dirty="0"/>
              <a:t>Apply Hough Transform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1B719E-9B0E-487A-812A-CAF1F90E25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6" t="3434" r="5338" b="5376"/>
          <a:stretch/>
        </p:blipFill>
        <p:spPr>
          <a:xfrm>
            <a:off x="4738819" y="1355834"/>
            <a:ext cx="6328575" cy="468761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02E6661-54FA-40D7-AFD5-C57BD31EE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59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13"/>
    </mc:Choice>
    <mc:Fallback>
      <p:transition spd="slow" advTm="8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6F0C9D-A0BE-4BF1-B805-3415BCC83D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" t="2269" r="4679" b="4419"/>
          <a:stretch/>
        </p:blipFill>
        <p:spPr>
          <a:xfrm>
            <a:off x="5225143" y="1550276"/>
            <a:ext cx="6294196" cy="47191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and Arrange Corners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B74EF-D750-4AAE-B85E-F2B4C0CE3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86943" cy="4351338"/>
          </a:xfrm>
        </p:spPr>
        <p:txBody>
          <a:bodyPr/>
          <a:lstStyle/>
          <a:p>
            <a:r>
              <a:rPr lang="en-US" dirty="0"/>
              <a:t>Intersections of lines are corners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E0C67D1-615D-4FFD-AEE5-D4F148F687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1865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87"/>
    </mc:Choice>
    <mc:Fallback>
      <p:transition spd="slow" advTm="13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and Arrange Corners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E89FB6-9AF9-41B0-8832-B4F6598F9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89417" cy="4351338"/>
          </a:xfrm>
        </p:spPr>
        <p:txBody>
          <a:bodyPr/>
          <a:lstStyle/>
          <a:p>
            <a:r>
              <a:rPr lang="en-US" dirty="0"/>
              <a:t>Identify dark region closest to a corner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C1B719E-9B0E-487A-812A-CAF1F90E25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1" t="3352" r="4918" b="6790"/>
          <a:stretch/>
        </p:blipFill>
        <p:spPr>
          <a:xfrm>
            <a:off x="5280504" y="1690688"/>
            <a:ext cx="6363478" cy="462798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A0062D-84B1-4B94-85A5-6584E3D70863}"/>
              </a:ext>
            </a:extLst>
          </p:cNvPr>
          <p:cNvSpPr/>
          <p:nvPr/>
        </p:nvSpPr>
        <p:spPr>
          <a:xfrm>
            <a:off x="7674430" y="5167312"/>
            <a:ext cx="124097" cy="8490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186CBE7-E579-4A15-90B0-8A78AE9C9C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57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152"/>
    </mc:Choice>
    <mc:Fallback>
      <p:transition spd="slow" advTm="25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16F0C9D-A0BE-4BF1-B805-3415BCC83D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" t="2269" r="4679" b="4419"/>
          <a:stretch/>
        </p:blipFill>
        <p:spPr>
          <a:xfrm>
            <a:off x="5225143" y="1550276"/>
            <a:ext cx="6294196" cy="47191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and Arrange Corners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FB74EF-D750-4AAE-B85E-F2B4C0CE33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86943" cy="4351338"/>
          </a:xfrm>
        </p:spPr>
        <p:txBody>
          <a:bodyPr/>
          <a:lstStyle/>
          <a:p>
            <a:r>
              <a:rPr lang="en-US" dirty="0"/>
              <a:t>Mark closest corner as first corner</a:t>
            </a:r>
          </a:p>
          <a:p>
            <a:r>
              <a:rPr lang="en-US" dirty="0"/>
              <a:t>Go around from there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EF23E6-17DB-47B3-9AFC-4F9DC339D32F}"/>
              </a:ext>
            </a:extLst>
          </p:cNvPr>
          <p:cNvSpPr/>
          <p:nvPr/>
        </p:nvSpPr>
        <p:spPr>
          <a:xfrm>
            <a:off x="7615647" y="5009606"/>
            <a:ext cx="124097" cy="8490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757D2D8-5D44-4E93-AA07-CDF070AAC0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547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52"/>
    </mc:Choice>
    <mc:Fallback>
      <p:transition spd="slow" advTm="15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4F05-F05C-4C3D-BE13-3F895AF26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Threshold</a:t>
            </a:r>
          </a:p>
          <a:p>
            <a:r>
              <a:rPr lang="en-US" dirty="0"/>
              <a:t>Find  &amp; Arrange Corners</a:t>
            </a:r>
          </a:p>
          <a:p>
            <a:r>
              <a:rPr lang="en-US" dirty="0"/>
              <a:t>Create Transform</a:t>
            </a:r>
          </a:p>
          <a:p>
            <a:r>
              <a:rPr lang="en-US" dirty="0"/>
              <a:t>SSD between templates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21B0C6-9AC1-4170-9A87-686CB78FE94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2" t="1795" r="4544" b="5957"/>
          <a:stretch/>
        </p:blipFill>
        <p:spPr>
          <a:xfrm>
            <a:off x="5291959" y="1119351"/>
            <a:ext cx="6332482" cy="4766725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2799DEB-F01E-483F-A462-23FE46CEF8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424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229"/>
    </mc:Choice>
    <mc:Fallback>
      <p:transition spd="slow" advTm="402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C44F-2578-491F-A038-4170D19C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D42D2-56E0-488D-984F-AAD20424A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0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5/6 correctly identified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71BD3-2617-4EB1-A6A9-A291200EF3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 t="20766" r="15787" b="8200"/>
          <a:stretch/>
        </p:blipFill>
        <p:spPr>
          <a:xfrm>
            <a:off x="7080931" y="2317476"/>
            <a:ext cx="3614380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897BD3-AA4D-4654-90D6-4E75DB7997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 t="20766" r="15787" b="8200"/>
          <a:stretch/>
        </p:blipFill>
        <p:spPr>
          <a:xfrm>
            <a:off x="1514668" y="2317476"/>
            <a:ext cx="3614380" cy="435133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310A662-9CC3-4284-BAE8-C8151369CD73}"/>
              </a:ext>
            </a:extLst>
          </p:cNvPr>
          <p:cNvSpPr/>
          <p:nvPr/>
        </p:nvSpPr>
        <p:spPr>
          <a:xfrm>
            <a:off x="5210881" y="4361794"/>
            <a:ext cx="1660635" cy="4729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7847A-580E-4429-9E1F-7F1C398FB7BD}"/>
              </a:ext>
            </a:extLst>
          </p:cNvPr>
          <p:cNvSpPr/>
          <p:nvPr/>
        </p:nvSpPr>
        <p:spPr>
          <a:xfrm>
            <a:off x="8033456" y="2721114"/>
            <a:ext cx="76014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9D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C81E73-49B4-4FEC-9E90-33C4EC9F0DCB}"/>
              </a:ext>
            </a:extLst>
          </p:cNvPr>
          <p:cNvSpPr/>
          <p:nvPr/>
        </p:nvSpPr>
        <p:spPr>
          <a:xfrm>
            <a:off x="9582042" y="4642252"/>
            <a:ext cx="5838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A2418B-5F05-4B6B-9ACB-5874889E1A1B}"/>
              </a:ext>
            </a:extLst>
          </p:cNvPr>
          <p:cNvSpPr/>
          <p:nvPr/>
        </p:nvSpPr>
        <p:spPr>
          <a:xfrm>
            <a:off x="8721702" y="5642990"/>
            <a:ext cx="71846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532C15-6E22-4BDC-81EE-002C5D2FEF74}"/>
              </a:ext>
            </a:extLst>
          </p:cNvPr>
          <p:cNvSpPr/>
          <p:nvPr/>
        </p:nvSpPr>
        <p:spPr>
          <a:xfrm>
            <a:off x="7310829" y="5350138"/>
            <a:ext cx="7970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94939D-B190-42EC-8867-777A43852006}"/>
              </a:ext>
            </a:extLst>
          </p:cNvPr>
          <p:cNvSpPr/>
          <p:nvPr/>
        </p:nvSpPr>
        <p:spPr>
          <a:xfrm>
            <a:off x="7928171" y="4045666"/>
            <a:ext cx="718466" cy="707886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5C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6ACD65-B990-48DD-BF05-EE04D4677A6F}"/>
              </a:ext>
            </a:extLst>
          </p:cNvPr>
          <p:cNvSpPr/>
          <p:nvPr/>
        </p:nvSpPr>
        <p:spPr>
          <a:xfrm>
            <a:off x="9525687" y="3191397"/>
            <a:ext cx="76335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4H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B2F8E40A-BF57-4551-80CB-38DD2409CC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08738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56"/>
    </mc:Choice>
    <mc:Fallback>
      <p:transition spd="slow" advTm="358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9" grpId="0" animBg="1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D77BD-CC54-4B68-8B73-80F9BBDAA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53900-D473-4197-B3AA-DAE8ADAC0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34000" cy="4351338"/>
          </a:xfrm>
        </p:spPr>
        <p:txBody>
          <a:bodyPr/>
          <a:lstStyle/>
          <a:p>
            <a:r>
              <a:rPr lang="en-US" dirty="0"/>
              <a:t>Test on extreme perspective</a:t>
            </a:r>
          </a:p>
          <a:p>
            <a:r>
              <a:rPr lang="en-US" dirty="0"/>
              <a:t>Tune for better performance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2FD324-4BAC-4EB0-BDD2-3B6797B9E1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534296" y="1561805"/>
            <a:ext cx="6505303" cy="487897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5BAB039-4EF0-4B9C-A4A3-CF517FEF4C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86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27"/>
    </mc:Choice>
    <mc:Fallback>
      <p:transition spd="slow" advTm="17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8C44F-2578-491F-A038-4170D19C6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D42D2-56E0-488D-984F-AAD20424A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0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Detect and Identify all playing cards in an image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271BD3-2617-4EB1-A6A9-A291200EF38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 t="20766" r="15787" b="8200"/>
          <a:stretch/>
        </p:blipFill>
        <p:spPr>
          <a:xfrm>
            <a:off x="7062954" y="2317476"/>
            <a:ext cx="3614380" cy="43513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897BD3-AA4D-4654-90D6-4E75DB7997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3" t="20766" r="15787" b="8200"/>
          <a:stretch/>
        </p:blipFill>
        <p:spPr>
          <a:xfrm>
            <a:off x="1514668" y="2317476"/>
            <a:ext cx="3614380" cy="4351338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4310A662-9CC3-4284-BAE8-C8151369CD73}"/>
              </a:ext>
            </a:extLst>
          </p:cNvPr>
          <p:cNvSpPr/>
          <p:nvPr/>
        </p:nvSpPr>
        <p:spPr>
          <a:xfrm>
            <a:off x="5276195" y="4235668"/>
            <a:ext cx="1660635" cy="4729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27847A-580E-4429-9E1F-7F1C398FB7BD}"/>
              </a:ext>
            </a:extLst>
          </p:cNvPr>
          <p:cNvSpPr/>
          <p:nvPr/>
        </p:nvSpPr>
        <p:spPr>
          <a:xfrm>
            <a:off x="8015479" y="2721114"/>
            <a:ext cx="76014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9D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C81E73-49B4-4FEC-9E90-33C4EC9F0DCB}"/>
              </a:ext>
            </a:extLst>
          </p:cNvPr>
          <p:cNvSpPr/>
          <p:nvPr/>
        </p:nvSpPr>
        <p:spPr>
          <a:xfrm>
            <a:off x="9582042" y="4642252"/>
            <a:ext cx="58381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JS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9A2418B-5F05-4B6B-9ACB-5874889E1A1B}"/>
              </a:ext>
            </a:extLst>
          </p:cNvPr>
          <p:cNvSpPr/>
          <p:nvPr/>
        </p:nvSpPr>
        <p:spPr>
          <a:xfrm>
            <a:off x="8703725" y="5642990"/>
            <a:ext cx="718466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2C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532C15-6E22-4BDC-81EE-002C5D2FEF74}"/>
              </a:ext>
            </a:extLst>
          </p:cNvPr>
          <p:cNvSpPr/>
          <p:nvPr/>
        </p:nvSpPr>
        <p:spPr>
          <a:xfrm>
            <a:off x="7315582" y="5350138"/>
            <a:ext cx="751552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94939D-B190-42EC-8867-777A43852006}"/>
              </a:ext>
            </a:extLst>
          </p:cNvPr>
          <p:cNvSpPr/>
          <p:nvPr/>
        </p:nvSpPr>
        <p:spPr>
          <a:xfrm>
            <a:off x="7910194" y="4045666"/>
            <a:ext cx="718466" cy="707886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>
                  <a:solidFill>
                    <a:schemeClr val="bg1"/>
                  </a:solidFill>
                </a:ln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5C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06ACD65-B990-48DD-BF05-EE04D4677A6F}"/>
              </a:ext>
            </a:extLst>
          </p:cNvPr>
          <p:cNvSpPr/>
          <p:nvPr/>
        </p:nvSpPr>
        <p:spPr>
          <a:xfrm>
            <a:off x="9507710" y="3191397"/>
            <a:ext cx="76335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dirty="0">
                <a:ln w="0">
                  <a:solidFill>
                    <a:schemeClr val="bg1"/>
                  </a:solidFill>
                </a:ln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4H</a:t>
            </a:r>
            <a:endParaRPr lang="en-US" sz="5400" b="0" cap="none" spc="0" dirty="0">
              <a:ln w="0">
                <a:solidFill>
                  <a:schemeClr val="bg1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64B4FCC-E270-4494-861A-C0C5D60F33B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8657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680"/>
    </mc:Choice>
    <mc:Fallback>
      <p:transition spd="slow" advTm="21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9" grpId="0" animBg="1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4DD17-EF8C-41AE-8DB2-CFD2014EA4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Let’s Use Sift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761915B-957C-49F0-A89B-537448D167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A988599-D772-4412-8810-978D1E4477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95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94"/>
    </mc:Choice>
    <mc:Fallback>
      <p:transition spd="slow" advTm="13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F12AC-460C-461A-8D59-4CDC5F621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Sift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FBC63-E870-44D1-916B-73CB952A47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Rotation invariance</a:t>
            </a:r>
          </a:p>
          <a:p>
            <a:r>
              <a:rPr lang="en-US" dirty="0"/>
              <a:t>Scale invariance</a:t>
            </a:r>
          </a:p>
          <a:p>
            <a:r>
              <a:rPr lang="en-US" dirty="0"/>
              <a:t>Robust to lighting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EAA009-0DDF-4B96-ABD6-F2C5098DB3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28048" y="2084225"/>
            <a:ext cx="4432041" cy="33240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3927C6E-67DD-4CEA-B52D-B47D33CB1A77}"/>
              </a:ext>
            </a:extLst>
          </p:cNvPr>
          <p:cNvSpPr/>
          <p:nvPr/>
        </p:nvSpPr>
        <p:spPr>
          <a:xfrm>
            <a:off x="6482053" y="1474237"/>
            <a:ext cx="3420837" cy="461554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5FCF2334-5ED8-4943-B208-8EE64240BE2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10540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46"/>
    </mc:Choice>
    <mc:Fallback>
      <p:transition spd="slow" advTm="33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F182F-6AF6-4E05-9F48-0E56D90C2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Results: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428A927-CC55-4D03-88EE-7DAD5C479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good</a:t>
            </a:r>
          </a:p>
        </p:txBody>
      </p:sp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4FC0F0E0-0ED1-4405-9237-CA1269FFC2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1" t="7979" r="9681" b="11868"/>
          <a:stretch/>
        </p:blipFill>
        <p:spPr>
          <a:xfrm>
            <a:off x="3689131" y="604021"/>
            <a:ext cx="8113987" cy="5300166"/>
          </a:xfrm>
          <a:prstGeom prst="rect">
            <a:avLst/>
          </a:prstGeom>
        </p:spPr>
      </p:pic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0E256E74-993F-4C4B-A1D4-476A984E8E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1587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18"/>
    </mc:Choice>
    <mc:Fallback>
      <p:transition spd="slow" advTm="30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CABF4-CCDF-4A3B-9BA8-03F817D58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Sift Failed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5527C-1342-45D3-B650-CA84E4190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896554"/>
          </a:xfrm>
        </p:spPr>
        <p:txBody>
          <a:bodyPr/>
          <a:lstStyle/>
          <a:p>
            <a:r>
              <a:rPr lang="en-US" dirty="0"/>
              <a:t>Rotation invariant features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78F3D8B8-CFAC-4C6E-ABEF-396E88DA0D74}"/>
              </a:ext>
            </a:extLst>
          </p:cNvPr>
          <p:cNvSpPr/>
          <p:nvPr/>
        </p:nvSpPr>
        <p:spPr>
          <a:xfrm>
            <a:off x="2864071" y="2990192"/>
            <a:ext cx="1450428" cy="276422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B496070E-984E-4359-8C3A-5A4E649A8610}"/>
              </a:ext>
            </a:extLst>
          </p:cNvPr>
          <p:cNvSpPr/>
          <p:nvPr/>
        </p:nvSpPr>
        <p:spPr>
          <a:xfrm>
            <a:off x="8234856" y="2990192"/>
            <a:ext cx="1450428" cy="2764221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29B9E65-0686-4372-8221-8809C1B5EEEE}"/>
              </a:ext>
            </a:extLst>
          </p:cNvPr>
          <p:cNvSpPr/>
          <p:nvPr/>
        </p:nvSpPr>
        <p:spPr>
          <a:xfrm>
            <a:off x="3226676" y="2857115"/>
            <a:ext cx="730469" cy="698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5875CAE-5334-48B8-AA6E-EA60E459CE51}"/>
              </a:ext>
            </a:extLst>
          </p:cNvPr>
          <p:cNvSpPr/>
          <p:nvPr/>
        </p:nvSpPr>
        <p:spPr>
          <a:xfrm>
            <a:off x="8597460" y="5232453"/>
            <a:ext cx="730469" cy="698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8FDB322-B4CF-4BF4-9BB2-D3DE6DCAC1EE}"/>
              </a:ext>
            </a:extLst>
          </p:cNvPr>
          <p:cNvSpPr/>
          <p:nvPr/>
        </p:nvSpPr>
        <p:spPr>
          <a:xfrm>
            <a:off x="3226676" y="5238636"/>
            <a:ext cx="730469" cy="698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7F0391F-F3D6-4139-86FD-7A2771149DEC}"/>
              </a:ext>
            </a:extLst>
          </p:cNvPr>
          <p:cNvCxnSpPr>
            <a:stCxn id="4" idx="0"/>
            <a:endCxn id="5" idx="2"/>
          </p:cNvCxnSpPr>
          <p:nvPr/>
        </p:nvCxnSpPr>
        <p:spPr>
          <a:xfrm>
            <a:off x="3589285" y="2990192"/>
            <a:ext cx="5370785" cy="2764221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3D278A-7082-488F-82E5-585EDFE6F5A1}"/>
              </a:ext>
            </a:extLst>
          </p:cNvPr>
          <p:cNvCxnSpPr>
            <a:stCxn id="4" idx="2"/>
            <a:endCxn id="5" idx="2"/>
          </p:cNvCxnSpPr>
          <p:nvPr/>
        </p:nvCxnSpPr>
        <p:spPr>
          <a:xfrm>
            <a:off x="3589285" y="5754413"/>
            <a:ext cx="5370785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618EEEF5-3745-401C-ACAF-A387D9002E3A}"/>
              </a:ext>
            </a:extLst>
          </p:cNvPr>
          <p:cNvSpPr/>
          <p:nvPr/>
        </p:nvSpPr>
        <p:spPr>
          <a:xfrm>
            <a:off x="8597460" y="2855256"/>
            <a:ext cx="730469" cy="69893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C304C29A-034D-4408-827A-C257AD69746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9732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00"/>
    </mc:Choice>
    <mc:Fallback>
      <p:transition spd="slow" advTm="45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2">
            <a:extLst>
              <a:ext uri="{FF2B5EF4-FFF2-40B4-BE49-F238E27FC236}">
                <a16:creationId xmlns:a16="http://schemas.microsoft.com/office/drawing/2014/main" id="{4FC0F0E0-0ED1-4405-9237-CA1269FFC2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61" t="7979" r="9681" b="11868"/>
          <a:stretch/>
        </p:blipFill>
        <p:spPr>
          <a:xfrm>
            <a:off x="1174155" y="293000"/>
            <a:ext cx="9843689" cy="6430031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4C912AC-DE7C-40DE-AC5B-33644B301C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543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58"/>
    </mc:Choice>
    <mc:Fallback>
      <p:transition spd="slow" advTm="9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4F05-F05C-4C3D-BE13-3F895AF26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1C2236-880A-44A1-B664-3D3540EA2A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146" y="971924"/>
            <a:ext cx="6867134" cy="5150351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69AC854-0A03-4510-9D9A-77A56D55CB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37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06"/>
    </mc:Choice>
    <mc:Fallback>
      <p:transition spd="slow" advTm="106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7B3E-664D-4597-BFD1-10D19316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#2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44F05-F05C-4C3D-BE13-3F895AF26D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Threshold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1C2236-880A-44A1-B664-3D3540EA2AB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21" t="2557" r="4754" b="4999"/>
          <a:stretch/>
        </p:blipFill>
        <p:spPr>
          <a:xfrm>
            <a:off x="5218386" y="1103585"/>
            <a:ext cx="6369270" cy="476118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3D360FC-A305-43DA-BBD7-59334832F8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630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11"/>
    </mc:Choice>
    <mc:Fallback>
      <p:transition spd="slow" advTm="10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8|8.6|5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|4.3|5.5|14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141</Words>
  <Application>Microsoft Office PowerPoint</Application>
  <PresentationFormat>Widescreen</PresentationFormat>
  <Paragraphs>52</Paragraphs>
  <Slides>18</Slides>
  <Notes>0</Notes>
  <HiddenSlides>0</HiddenSlides>
  <MMClips>18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Playing Card Detection and Identification</vt:lpstr>
      <vt:lpstr>Goal</vt:lpstr>
      <vt:lpstr>Let’s Use Sift</vt:lpstr>
      <vt:lpstr>Why Sift</vt:lpstr>
      <vt:lpstr> Results:</vt:lpstr>
      <vt:lpstr>Why Sift Failed</vt:lpstr>
      <vt:lpstr>PowerPoint Presentation</vt:lpstr>
      <vt:lpstr>Approach #2</vt:lpstr>
      <vt:lpstr>Approach #2</vt:lpstr>
      <vt:lpstr>Approach #2</vt:lpstr>
      <vt:lpstr>Find and Arrange Corners</vt:lpstr>
      <vt:lpstr>Find and Arrange Corners</vt:lpstr>
      <vt:lpstr>Find and Arrange Corners</vt:lpstr>
      <vt:lpstr>Find and Arrange Corners</vt:lpstr>
      <vt:lpstr>Find and Arrange Corners</vt:lpstr>
      <vt:lpstr>Approach #2</vt:lpstr>
      <vt:lpstr>Results</vt:lpstr>
      <vt:lpstr>Next Step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Playing Card Detection and Identification</dc:title>
  <dc:creator>Daniel Snyder</dc:creator>
  <cp:lastModifiedBy>Daniel Snyder</cp:lastModifiedBy>
  <cp:revision>23</cp:revision>
  <dcterms:created xsi:type="dcterms:W3CDTF">2019-03-10T17:53:48Z</dcterms:created>
  <dcterms:modified xsi:type="dcterms:W3CDTF">2019-03-11T00:15:07Z</dcterms:modified>
</cp:coreProperties>
</file>

<file path=docProps/thumbnail.jpeg>
</file>